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1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7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tableStyles" Target="tableStyles.xml"/><Relationship Id="rId3" Type="http://schemas.openxmlformats.org/officeDocument/2006/relationships/slide" Target="slides/slide2.xml"/><Relationship Id="rId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ADDDC-A945-7245-AF79-2A1845A34038}" type="datetimeFigureOut">
              <a:rPr lang="es-ES_tradnl" smtClean="0"/>
              <a:t>4/2/10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DD729-D83C-E14B-8B76-68694D60EBF0}" type="slidenum">
              <a:rPr lang="es-ES_tradnl" smtClean="0"/>
              <a:t>‹Nr.›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1910 - 1968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Leticia Menéndez </a:t>
            </a:r>
            <a:endParaRPr lang="es-ES_trad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rcRect l="-10762" r="-10762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5</Words>
  <Application>Microsoft Macintosh PowerPoint</Application>
  <PresentationFormat>Presentación en pantalla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1910 - 1968</vt:lpstr>
      <vt:lpstr>Diapositiva 2</vt:lpstr>
      <vt:lpstr>Diapositiva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1910 - 1968</dc:title>
  <dc:creator>Lety</dc:creator>
  <cp:lastModifiedBy>Lety</cp:lastModifiedBy>
  <cp:revision>1</cp:revision>
  <dcterms:created xsi:type="dcterms:W3CDTF">2010-02-05T03:49:03Z</dcterms:created>
  <dcterms:modified xsi:type="dcterms:W3CDTF">2010-02-05T03:50:48Z</dcterms:modified>
</cp:coreProperties>
</file>